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5"/>
  </p:notesMasterIdLst>
  <p:sldIdLst>
    <p:sldId id="264" r:id="rId2"/>
    <p:sldId id="263" r:id="rId3"/>
    <p:sldId id="265" r:id="rId4"/>
  </p:sldIdLst>
  <p:sldSz cx="10691813" cy="7559675"/>
  <p:notesSz cx="6858000" cy="9144000"/>
  <p:defaultTextStyle>
    <a:defPPr>
      <a:defRPr lang="zh-CN"/>
    </a:defPPr>
    <a:lvl1pPr marL="0" algn="l" defTabSz="991575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1pPr>
    <a:lvl2pPr marL="495788" algn="l" defTabSz="991575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2pPr>
    <a:lvl3pPr marL="991575" algn="l" defTabSz="991575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3pPr>
    <a:lvl4pPr marL="1487363" algn="l" defTabSz="991575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4pPr>
    <a:lvl5pPr marL="1983151" algn="l" defTabSz="991575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5pPr>
    <a:lvl6pPr marL="2478938" algn="l" defTabSz="991575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6pPr>
    <a:lvl7pPr marL="2974726" algn="l" defTabSz="991575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7pPr>
    <a:lvl8pPr marL="3470514" algn="l" defTabSz="991575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8pPr>
    <a:lvl9pPr marL="3966301" algn="l" defTabSz="991575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0006"/>
    <a:srgbClr val="971D17"/>
    <a:srgbClr val="A40007"/>
    <a:srgbClr val="981E33"/>
    <a:srgbClr val="8829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03"/>
    <p:restoredTop sz="94682"/>
  </p:normalViewPr>
  <p:slideViewPr>
    <p:cSldViewPr snapToGrid="0" snapToObjects="1">
      <p:cViewPr varScale="1">
        <p:scale>
          <a:sx n="59" d="100"/>
          <a:sy n="59" d="100"/>
        </p:scale>
        <p:origin x="772" y="52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9095D-5E76-4857-91E2-87DA23A8A107}" type="datetimeFigureOut">
              <a:rPr lang="zh-CN" altLang="en-US" smtClean="0"/>
              <a:pPr/>
              <a:t>2020/12/3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F22350-DC81-45E1-B6A2-B0350053691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>
              <a:latin typeface="汉仪粗宋简" pitchFamily="49" charset="-122"/>
              <a:ea typeface="汉仪粗宋简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F22350-DC81-45E1-B6A2-B0350053691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331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FD8CE-36B7-7B4B-9FA6-4C822991D3DB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454E7-15E2-4F44-9923-B7667BA846A8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625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jp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jp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3600" dirty="0"/>
              <a:t>上海科技大学</a:t>
            </a:r>
            <a:br>
              <a:rPr lang="en-US" altLang="zh-CN" sz="3600" dirty="0"/>
            </a:br>
            <a:r>
              <a:rPr lang="en-US" altLang="zh-CN" sz="3600" dirty="0"/>
              <a:t>《</a:t>
            </a:r>
            <a:r>
              <a:rPr lang="zh-CN" altLang="en-US" sz="3600" dirty="0"/>
              <a:t>实验室安全信息牌</a:t>
            </a:r>
            <a:r>
              <a:rPr lang="en-US" altLang="zh-CN" sz="3600" dirty="0"/>
              <a:t>》</a:t>
            </a:r>
            <a:r>
              <a:rPr lang="zh-CN" altLang="en-US" sz="3600" dirty="0"/>
              <a:t>使用说明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735062" y="2012413"/>
            <a:ext cx="9221689" cy="528645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每间实验室均应张贴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实验室安全信息牌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安全信息牌设计了</a:t>
            </a:r>
            <a:r>
              <a:rPr lang="zh-CN" altLang="en-US" sz="2400" u="sng" dirty="0">
                <a:latin typeface="宋体" panose="02010600030101010101" pitchFamily="2" charset="-122"/>
                <a:ea typeface="宋体" panose="02010600030101010101" pitchFamily="2" charset="-122"/>
              </a:rPr>
              <a:t>带校徽和电话、不带校徽和电话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两个版本：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/>
            <a:r>
              <a:rPr lang="zh-CN" altLang="en-US" sz="1960" dirty="0">
                <a:latin typeface="宋体" panose="02010600030101010101" pitchFamily="2" charset="-122"/>
                <a:ea typeface="宋体" panose="02010600030101010101" pitchFamily="2" charset="-122"/>
              </a:rPr>
              <a:t>不带</a:t>
            </a:r>
            <a:r>
              <a:rPr lang="zh-CN" altLang="en-US" sz="1900" dirty="0">
                <a:latin typeface="宋体" panose="02010600030101010101" pitchFamily="2" charset="-122"/>
                <a:ea typeface="宋体" panose="02010600030101010101" pitchFamily="2" charset="-122"/>
              </a:rPr>
              <a:t>校徽设计是为了增加填写空间，所以单独印制了小标签贴在展示框上，见下图。</a:t>
            </a:r>
            <a:endParaRPr lang="en-US" altLang="zh-CN" sz="19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/>
            <a:r>
              <a:rPr lang="zh-CN" altLang="en-US" sz="1900" dirty="0">
                <a:latin typeface="宋体" panose="02010600030101010101" pitchFamily="2" charset="-122"/>
                <a:ea typeface="宋体" panose="02010600030101010101" pitchFamily="2" charset="-122"/>
              </a:rPr>
              <a:t>环境安全与健康（</a:t>
            </a:r>
            <a:r>
              <a:rPr lang="en-US" altLang="zh-CN" sz="1900" dirty="0">
                <a:latin typeface="宋体" panose="02010600030101010101" pitchFamily="2" charset="-122"/>
                <a:ea typeface="宋体" panose="02010600030101010101" pitchFamily="2" charset="-122"/>
              </a:rPr>
              <a:t>EHS)</a:t>
            </a:r>
            <a:r>
              <a:rPr lang="zh-CN" altLang="en-US" sz="1900" dirty="0">
                <a:latin typeface="宋体" panose="02010600030101010101" pitchFamily="2" charset="-122"/>
                <a:ea typeface="宋体" panose="02010600030101010101" pitchFamily="2" charset="-122"/>
              </a:rPr>
              <a:t>处统一提供磁性</a:t>
            </a:r>
            <a:r>
              <a:rPr lang="en-US" altLang="zh-CN" sz="1900" dirty="0"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1900" dirty="0">
                <a:latin typeface="宋体" panose="02010600030101010101" pitchFamily="2" charset="-122"/>
                <a:ea typeface="宋体" panose="02010600030101010101" pitchFamily="2" charset="-122"/>
              </a:rPr>
              <a:t>背胶两用展示贴，上科大校徽、电话小标签。</a:t>
            </a:r>
            <a:endParaRPr lang="en-US" altLang="zh-CN" sz="19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内容要有针对性，部分常用标识在本文件最后一页，也可自行网上搜索。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/>
            <a:r>
              <a:rPr lang="zh-CN" altLang="en-US" sz="1960" dirty="0">
                <a:latin typeface="宋体" panose="02010600030101010101" pitchFamily="2" charset="-122"/>
                <a:ea typeface="宋体" panose="02010600030101010101" pitchFamily="2" charset="-122"/>
              </a:rPr>
              <a:t>“注意事项”可张贴</a:t>
            </a:r>
            <a:r>
              <a:rPr lang="en-US" altLang="zh-CN" sz="1960" dirty="0">
                <a:latin typeface="宋体" panose="02010600030101010101" pitchFamily="2" charset="-122"/>
                <a:ea typeface="宋体" panose="02010600030101010101" pitchFamily="2" charset="-122"/>
              </a:rPr>
              <a:t>PPE</a:t>
            </a:r>
            <a:r>
              <a:rPr lang="zh-CN" altLang="en-US" sz="1960" dirty="0">
                <a:latin typeface="宋体" panose="02010600030101010101" pitchFamily="2" charset="-122"/>
                <a:ea typeface="宋体" panose="02010600030101010101" pitchFamily="2" charset="-122"/>
              </a:rPr>
              <a:t>使用、出入实验室要求等图形标志。</a:t>
            </a:r>
            <a:endParaRPr lang="en-US" altLang="zh-CN" sz="196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/>
            <a:r>
              <a:rPr lang="zh-CN" altLang="en-US" sz="1960" dirty="0">
                <a:latin typeface="宋体" panose="02010600030101010101" pitchFamily="2" charset="-122"/>
                <a:ea typeface="宋体" panose="02010600030101010101" pitchFamily="2" charset="-122"/>
              </a:rPr>
              <a:t>“涉及风险”根据本实验室特点选择对应图形标志。</a:t>
            </a:r>
            <a:endParaRPr lang="en-US" altLang="zh-CN" sz="196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/>
            <a:r>
              <a:rPr lang="zh-CN" altLang="en-US" sz="1960" dirty="0">
                <a:latin typeface="宋体" panose="02010600030101010101" pitchFamily="2" charset="-122"/>
                <a:ea typeface="宋体" panose="02010600030101010101" pitchFamily="2" charset="-122"/>
              </a:rPr>
              <a:t>“特别提醒”由实验室自行决定。对于特殊或重大风险的说明以及相应防范、灭火措施可用文字加以补充。</a:t>
            </a:r>
            <a:endParaRPr lang="en-US" altLang="zh-CN" sz="196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校园物业维修电话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20685112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、安保电话 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20685110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b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院所应急电话由各院所确定，没有就留白。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如有疑问或者改进建议，请联系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20684831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2" t="3686" r="15332" b="4475"/>
          <a:stretch/>
        </p:blipFill>
        <p:spPr>
          <a:xfrm>
            <a:off x="7787148" y="5323087"/>
            <a:ext cx="2904665" cy="2196123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7827617" y="5323087"/>
            <a:ext cx="600766" cy="2074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9046817" y="7298870"/>
            <a:ext cx="1727200" cy="2074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11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0496" cy="755967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283498" y="1846228"/>
            <a:ext cx="3229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800" dirty="0">
                <a:latin typeface="微软雅黑 Light" pitchFamily="34" charset="-122"/>
                <a:ea typeface="微软雅黑 Light" pitchFamily="34" charset="-122"/>
                <a:cs typeface="Microsoft YaHei Light" charset="-122"/>
              </a:rPr>
              <a:t>视实验室情况填写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084995" y="169366"/>
            <a:ext cx="1563406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400"/>
              </a:lnSpc>
            </a:pPr>
            <a:r>
              <a:rPr kumimoji="1" lang="en-US" altLang="zh-CN" sz="2400" b="1" dirty="0">
                <a:latin typeface="Arial Black" charset="0"/>
                <a:ea typeface="Arial Black" charset="0"/>
                <a:cs typeface="Arial Black" charset="0"/>
              </a:rPr>
              <a:t>LAB</a:t>
            </a:r>
          </a:p>
          <a:p>
            <a:pPr algn="r">
              <a:lnSpc>
                <a:spcPts val="3400"/>
              </a:lnSpc>
            </a:pPr>
            <a:r>
              <a:rPr kumimoji="1" lang="en-US" altLang="zh-CN" sz="3200" b="1" dirty="0">
                <a:latin typeface="Arial Black" charset="0"/>
                <a:ea typeface="Arial Black" charset="0"/>
                <a:cs typeface="Arial Black" charset="0"/>
              </a:rPr>
              <a:t>A</a:t>
            </a:r>
            <a:r>
              <a:rPr kumimoji="1" lang="en-US" altLang="zh-CN" sz="3200" b="1" dirty="0">
                <a:solidFill>
                  <a:srgbClr val="A40006"/>
                </a:solidFill>
                <a:latin typeface="Arial Black" charset="0"/>
                <a:ea typeface="Arial Black" charset="0"/>
                <a:cs typeface="Arial Black" charset="0"/>
              </a:rPr>
              <a:t>401</a:t>
            </a:r>
            <a:endParaRPr kumimoji="1" lang="zh-CN" altLang="en-US" sz="3200" b="1" dirty="0">
              <a:solidFill>
                <a:srgbClr val="A40006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19881" y="153413"/>
            <a:ext cx="492888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5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实验室名称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065893" y="5022136"/>
            <a:ext cx="14773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微软雅黑 Light" pitchFamily="34" charset="-122"/>
                <a:ea typeface="微软雅黑 Light" pitchFamily="34" charset="-122"/>
                <a:cs typeface="Microsoft YaHei Light" charset="-122"/>
              </a:rPr>
              <a:t>xx</a:t>
            </a:r>
          </a:p>
          <a:p>
            <a:r>
              <a:rPr kumimoji="1" lang="en-US" altLang="zh-CN" sz="1400" dirty="0">
                <a:latin typeface="微软雅黑 Light" pitchFamily="34" charset="-122"/>
                <a:ea typeface="微软雅黑 Light" pitchFamily="34" charset="-122"/>
                <a:cs typeface="Microsoft YaHei Light" charset="-122"/>
              </a:rPr>
              <a:t>137xxxx</a:t>
            </a:r>
          </a:p>
          <a:p>
            <a:endParaRPr kumimoji="1" lang="en-US" altLang="zh-CN" sz="900" dirty="0">
              <a:latin typeface="微软雅黑 Light" pitchFamily="34" charset="-122"/>
              <a:ea typeface="微软雅黑 Light" pitchFamily="34" charset="-122"/>
              <a:cs typeface="Microsoft YaHei Light" charset="-122"/>
            </a:endParaRPr>
          </a:p>
          <a:p>
            <a:r>
              <a:rPr kumimoji="1" lang="en-US" altLang="zh-CN" sz="1400" dirty="0">
                <a:latin typeface="微软雅黑 Light" pitchFamily="34" charset="-122"/>
                <a:ea typeface="微软雅黑 Light" pitchFamily="34" charset="-122"/>
                <a:cs typeface="Microsoft YaHei Light" charset="-122"/>
              </a:rPr>
              <a:t>xx</a:t>
            </a:r>
          </a:p>
          <a:p>
            <a:r>
              <a:rPr kumimoji="1" lang="en-US" altLang="zh-CN" sz="1400" dirty="0">
                <a:latin typeface="微软雅黑 Light" pitchFamily="34" charset="-122"/>
                <a:ea typeface="微软雅黑 Light" pitchFamily="34" charset="-122"/>
                <a:cs typeface="Microsoft YaHei Light" charset="-122"/>
              </a:rPr>
              <a:t>137xxxx</a:t>
            </a:r>
          </a:p>
          <a:p>
            <a:endParaRPr kumimoji="1" lang="en-US" altLang="zh-CN" sz="800" dirty="0">
              <a:latin typeface="微软雅黑 Light" pitchFamily="34" charset="-122"/>
              <a:ea typeface="微软雅黑 Light" pitchFamily="34" charset="-122"/>
              <a:cs typeface="Microsoft YaHei Light" charset="-122"/>
            </a:endParaRPr>
          </a:p>
          <a:p>
            <a:endParaRPr kumimoji="1" lang="en-US" altLang="zh-CN" sz="800" dirty="0">
              <a:latin typeface="微软雅黑 Light" pitchFamily="34" charset="-122"/>
              <a:ea typeface="微软雅黑 Light" pitchFamily="34" charset="-122"/>
              <a:cs typeface="Microsoft YaHei Light" charset="-122"/>
            </a:endParaRPr>
          </a:p>
          <a:p>
            <a:r>
              <a:rPr kumimoji="1" lang="en-US" altLang="zh-CN" sz="1400" dirty="0">
                <a:latin typeface="微软雅黑 Light" pitchFamily="34" charset="-122"/>
                <a:ea typeface="微软雅黑 Light" pitchFamily="34" charset="-122"/>
                <a:cs typeface="Microsoft YaHei Light" charset="-122"/>
              </a:rPr>
              <a:t>2055xxxx</a:t>
            </a:r>
          </a:p>
          <a:p>
            <a:endParaRPr kumimoji="1" lang="en-US" altLang="zh-CN" sz="800" dirty="0">
              <a:latin typeface="微软雅黑 Light" pitchFamily="34" charset="-122"/>
              <a:ea typeface="微软雅黑 Light" pitchFamily="34" charset="-122"/>
              <a:cs typeface="Microsoft YaHei Light" charset="-122"/>
            </a:endParaRPr>
          </a:p>
          <a:p>
            <a:endParaRPr kumimoji="1" lang="en-US" altLang="zh-CN" sz="800" dirty="0">
              <a:latin typeface="微软雅黑 Light" pitchFamily="34" charset="-122"/>
              <a:ea typeface="微软雅黑 Light" pitchFamily="34" charset="-122"/>
              <a:cs typeface="Microsoft YaHei Light" charset="-122"/>
            </a:endParaRPr>
          </a:p>
          <a:p>
            <a:endParaRPr kumimoji="1" lang="en-US" altLang="zh-CN" sz="800" dirty="0">
              <a:latin typeface="微软雅黑 Light" pitchFamily="34" charset="-122"/>
              <a:ea typeface="微软雅黑 Light" pitchFamily="34" charset="-122"/>
              <a:cs typeface="Microsoft YaHei Light" charset="-122"/>
            </a:endParaRPr>
          </a:p>
          <a:p>
            <a:r>
              <a:rPr kumimoji="1" lang="en-US" altLang="zh-CN" sz="1400" dirty="0">
                <a:latin typeface="微软雅黑 Light" pitchFamily="34" charset="-122"/>
                <a:ea typeface="微软雅黑 Light" pitchFamily="34" charset="-122"/>
                <a:cs typeface="Microsoft YaHei Light" charset="-122"/>
              </a:rPr>
              <a:t>2100xxxx</a:t>
            </a:r>
            <a:endParaRPr kumimoji="1" lang="zh-CN" altLang="en-US" sz="1400" dirty="0">
              <a:latin typeface="微软雅黑 Light" pitchFamily="34" charset="-122"/>
              <a:ea typeface="微软雅黑 Light" pitchFamily="34" charset="-122"/>
              <a:cs typeface="Microsoft YaHei Light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1" t="6447" r="5705" b="5837"/>
          <a:stretch/>
        </p:blipFill>
        <p:spPr>
          <a:xfrm>
            <a:off x="9734510" y="273878"/>
            <a:ext cx="739125" cy="73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37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3215" t="6871" r="6875" b="12368"/>
          <a:stretch>
            <a:fillRect/>
          </a:stretch>
        </p:blipFill>
        <p:spPr>
          <a:xfrm>
            <a:off x="7512099" y="5736590"/>
            <a:ext cx="2539365" cy="11868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192" y="226786"/>
            <a:ext cx="981710" cy="1452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3172" y="1807301"/>
            <a:ext cx="1008380" cy="1498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962" y="226786"/>
            <a:ext cx="1037590" cy="15182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0649" y="3753475"/>
            <a:ext cx="1534795" cy="1682750"/>
          </a:xfrm>
          <a:prstGeom prst="rect">
            <a:avLst/>
          </a:prstGeom>
        </p:spPr>
      </p:pic>
      <p:pic>
        <p:nvPicPr>
          <p:cNvPr id="9" name="图片 8" descr="S}D@~BKQ`]M5EU9XFR[UIL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4257" y="2064476"/>
            <a:ext cx="1085215" cy="1478915"/>
          </a:xfrm>
          <a:prstGeom prst="rect">
            <a:avLst/>
          </a:prstGeom>
        </p:spPr>
      </p:pic>
      <p:pic>
        <p:nvPicPr>
          <p:cNvPr id="10" name="图片 9" descr="FTLYPRHHJ`XMDEVSXW[AORJ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2662" y="473801"/>
            <a:ext cx="979805" cy="1381125"/>
          </a:xfrm>
          <a:prstGeom prst="rect">
            <a:avLst/>
          </a:prstGeom>
        </p:spPr>
      </p:pic>
      <p:pic>
        <p:nvPicPr>
          <p:cNvPr id="11" name="图片 10" descr="0TLD8O~)ASRJE@KEZ]F$)TB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56167" y="473801"/>
            <a:ext cx="1035050" cy="1419860"/>
          </a:xfrm>
          <a:prstGeom prst="rect">
            <a:avLst/>
          </a:prstGeom>
        </p:spPr>
      </p:pic>
      <p:pic>
        <p:nvPicPr>
          <p:cNvPr id="12" name="图片 11" descr="J8~%QDRR{$K5~H$V~9LRX}K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062" y="473166"/>
            <a:ext cx="1063625" cy="1464945"/>
          </a:xfrm>
          <a:prstGeom prst="rect">
            <a:avLst/>
          </a:prstGeom>
        </p:spPr>
      </p:pic>
      <p:pic>
        <p:nvPicPr>
          <p:cNvPr id="13" name="图片 12" descr="180S]V%3(X2VF[S$@P@AB}Y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062" y="2063841"/>
            <a:ext cx="1075055" cy="148018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8781782" y="1873341"/>
            <a:ext cx="1372870" cy="1443990"/>
            <a:chOff x="12759" y="8233"/>
            <a:chExt cx="2244" cy="2450"/>
          </a:xfrm>
        </p:grpSpPr>
        <p:sp>
          <p:nvSpPr>
            <p:cNvPr id="15" name="文本框 14"/>
            <p:cNvSpPr txBox="1"/>
            <p:nvPr/>
          </p:nvSpPr>
          <p:spPr>
            <a:xfrm>
              <a:off x="12759" y="9789"/>
              <a:ext cx="2244" cy="4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1"/>
                <a:t>离开实验室前请洗手</a:t>
              </a: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2935" y="8233"/>
              <a:ext cx="1679" cy="2450"/>
              <a:chOff x="12935" y="8174"/>
              <a:chExt cx="1679" cy="2450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12"/>
              <a:srcRect l="4579" t="2729" r="4579" b="29037"/>
              <a:stretch>
                <a:fillRect/>
              </a:stretch>
            </p:blipFill>
            <p:spPr>
              <a:xfrm>
                <a:off x="12935" y="8174"/>
                <a:ext cx="1619" cy="1634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12"/>
              <a:srcRect l="4579" t="70838" r="4579" b="5026"/>
              <a:stretch>
                <a:fillRect/>
              </a:stretch>
            </p:blipFill>
            <p:spPr>
              <a:xfrm>
                <a:off x="12995" y="10046"/>
                <a:ext cx="1619" cy="578"/>
              </a:xfrm>
              <a:prstGeom prst="rect">
                <a:avLst/>
              </a:prstGeom>
            </p:spPr>
          </p:pic>
        </p:grp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337" y="3544026"/>
            <a:ext cx="1252050" cy="177006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9" b="16427"/>
          <a:stretch/>
        </p:blipFill>
        <p:spPr>
          <a:xfrm>
            <a:off x="4403309" y="34391"/>
            <a:ext cx="2226092" cy="195769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9" r="9448"/>
          <a:stretch/>
        </p:blipFill>
        <p:spPr>
          <a:xfrm>
            <a:off x="208243" y="4131129"/>
            <a:ext cx="4256872" cy="344442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2" t="9214" r="8365" b="12640"/>
          <a:stretch/>
        </p:blipFill>
        <p:spPr>
          <a:xfrm>
            <a:off x="4467866" y="2006907"/>
            <a:ext cx="2057400" cy="1926771"/>
          </a:xfrm>
          <a:prstGeom prst="rect">
            <a:avLst/>
          </a:prstGeom>
        </p:spPr>
      </p:pic>
      <p:pic>
        <p:nvPicPr>
          <p:cNvPr id="26" name="图片 25" descr="123"/>
          <p:cNvPicPr/>
          <p:nvPr/>
        </p:nvPicPr>
        <p:blipFill>
          <a:blip r:embed="rId17"/>
          <a:stretch>
            <a:fillRect/>
          </a:stretch>
        </p:blipFill>
        <p:spPr>
          <a:xfrm>
            <a:off x="6102219" y="5756943"/>
            <a:ext cx="746760" cy="993775"/>
          </a:xfrm>
          <a:prstGeom prst="rect">
            <a:avLst/>
          </a:prstGeom>
        </p:spPr>
      </p:pic>
      <p:pic>
        <p:nvPicPr>
          <p:cNvPr id="27" name="图片 26" descr="禁止饮食"/>
          <p:cNvPicPr/>
          <p:nvPr/>
        </p:nvPicPr>
        <p:blipFill>
          <a:blip r:embed="rId18"/>
          <a:stretch>
            <a:fillRect/>
          </a:stretch>
        </p:blipFill>
        <p:spPr>
          <a:xfrm>
            <a:off x="6035615" y="4524253"/>
            <a:ext cx="734695" cy="993775"/>
          </a:xfrm>
          <a:prstGeom prst="rect">
            <a:avLst/>
          </a:prstGeom>
        </p:spPr>
      </p:pic>
      <p:pic>
        <p:nvPicPr>
          <p:cNvPr id="28" name="图片 27" descr="当心安全"/>
          <p:cNvPicPr/>
          <p:nvPr/>
        </p:nvPicPr>
        <p:blipFill>
          <a:blip r:embed="rId19"/>
          <a:stretch>
            <a:fillRect/>
          </a:stretch>
        </p:blipFill>
        <p:spPr>
          <a:xfrm>
            <a:off x="4902667" y="4291748"/>
            <a:ext cx="762000" cy="987425"/>
          </a:xfrm>
          <a:prstGeom prst="rect">
            <a:avLst/>
          </a:prstGeom>
        </p:spPr>
      </p:pic>
      <p:pic>
        <p:nvPicPr>
          <p:cNvPr id="29" name="图片 28" descr="关闭水电气"/>
          <p:cNvPicPr/>
          <p:nvPr/>
        </p:nvPicPr>
        <p:blipFill>
          <a:blip r:embed="rId20"/>
          <a:stretch>
            <a:fillRect/>
          </a:stretch>
        </p:blipFill>
        <p:spPr>
          <a:xfrm>
            <a:off x="4858311" y="5853339"/>
            <a:ext cx="73787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87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2678</TotalTime>
  <Words>220</Words>
  <Application>Microsoft Office PowerPoint</Application>
  <PresentationFormat>自定义</PresentationFormat>
  <Paragraphs>29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6" baseType="lpstr">
      <vt:lpstr>Microsoft YaHei Light</vt:lpstr>
      <vt:lpstr>等线</vt:lpstr>
      <vt:lpstr>等线 Light</vt:lpstr>
      <vt:lpstr>汉仪粗宋简</vt:lpstr>
      <vt:lpstr>宋体</vt:lpstr>
      <vt:lpstr>Microsoft YaHei</vt:lpstr>
      <vt:lpstr>微软雅黑 Light</vt:lpstr>
      <vt:lpstr>Arial</vt:lpstr>
      <vt:lpstr>Arial Black</vt:lpstr>
      <vt:lpstr>Calibri</vt:lpstr>
      <vt:lpstr>Calibri Light</vt:lpstr>
      <vt:lpstr>Wingdings</vt:lpstr>
      <vt:lpstr>Office 主题</vt:lpstr>
      <vt:lpstr>上海科技大学 《实验室安全信息牌》使用说明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皓儿 石</dc:creator>
  <cp:lastModifiedBy>黄金</cp:lastModifiedBy>
  <cp:revision>56</cp:revision>
  <dcterms:created xsi:type="dcterms:W3CDTF">2019-04-16T17:03:33Z</dcterms:created>
  <dcterms:modified xsi:type="dcterms:W3CDTF">2020-12-03T07:04:38Z</dcterms:modified>
</cp:coreProperties>
</file>